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F17CF-37E8-494C-9563-AEC2B9F183FD}" type="datetimeFigureOut">
              <a:rPr lang="zh-TW" altLang="en-US" smtClean="0"/>
              <a:t>2015/7/9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334AC-4028-4F5C-8D53-93DF34E42B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61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34AC-4028-4F5C-8D53-93DF34E42BF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18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34AC-4028-4F5C-8D53-93DF34E42BF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48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F8F4BF-F2D1-47A7-9E82-474281196330}" type="datetimeFigureOut">
              <a:rPr lang="zh-TW" altLang="en-US" smtClean="0"/>
              <a:t>2015/7/9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21B311-B67D-4281-80E9-8C5D7FDC74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8F4BF-F2D1-47A7-9E82-474281196330}" type="datetimeFigureOut">
              <a:rPr lang="zh-TW" altLang="en-US" smtClean="0"/>
              <a:t>2015/7/9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1B311-B67D-4281-80E9-8C5D7FDC74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8F4BF-F2D1-47A7-9E82-474281196330}" type="datetimeFigureOut">
              <a:rPr lang="zh-TW" altLang="en-US" smtClean="0"/>
              <a:t>2015/7/9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1B311-B67D-4281-80E9-8C5D7FDC74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8F4BF-F2D1-47A7-9E82-474281196330}" type="datetimeFigureOut">
              <a:rPr lang="zh-TW" altLang="en-US" smtClean="0"/>
              <a:t>2015/7/9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1B311-B67D-4281-80E9-8C5D7FDC74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8F4BF-F2D1-47A7-9E82-474281196330}" type="datetimeFigureOut">
              <a:rPr lang="zh-TW" altLang="en-US" smtClean="0"/>
              <a:t>2015/7/9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1B311-B67D-4281-80E9-8C5D7FDC74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8F4BF-F2D1-47A7-9E82-474281196330}" type="datetimeFigureOut">
              <a:rPr lang="zh-TW" altLang="en-US" smtClean="0"/>
              <a:t>2015/7/9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1B311-B67D-4281-80E9-8C5D7FDC74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8F4BF-F2D1-47A7-9E82-474281196330}" type="datetimeFigureOut">
              <a:rPr lang="zh-TW" altLang="en-US" smtClean="0"/>
              <a:t>2015/7/9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1B311-B67D-4281-80E9-8C5D7FDC74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8F4BF-F2D1-47A7-9E82-474281196330}" type="datetimeFigureOut">
              <a:rPr lang="zh-TW" altLang="en-US" smtClean="0"/>
              <a:t>2015/7/9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1B311-B67D-4281-80E9-8C5D7FDC74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8F4BF-F2D1-47A7-9E82-474281196330}" type="datetimeFigureOut">
              <a:rPr lang="zh-TW" altLang="en-US" smtClean="0"/>
              <a:t>2015/7/9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1B311-B67D-4281-80E9-8C5D7FDC74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6F8F4BF-F2D1-47A7-9E82-474281196330}" type="datetimeFigureOut">
              <a:rPr lang="zh-TW" altLang="en-US" smtClean="0"/>
              <a:t>2015/7/9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1B311-B67D-4281-80E9-8C5D7FDC74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F8F4BF-F2D1-47A7-9E82-474281196330}" type="datetimeFigureOut">
              <a:rPr lang="zh-TW" altLang="en-US" smtClean="0"/>
              <a:t>2015/7/9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21B311-B67D-4281-80E9-8C5D7FDC74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F8F4BF-F2D1-47A7-9E82-474281196330}" type="datetimeFigureOut">
              <a:rPr lang="zh-TW" altLang="en-US" smtClean="0"/>
              <a:t>2015/7/9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21B311-B67D-4281-80E9-8C5D7FDC74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自體牙骨粉機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臨床實證分享</a:t>
            </a:r>
            <a:endParaRPr lang="zh-TW" altLang="en-US" dirty="0"/>
          </a:p>
        </p:txBody>
      </p:sp>
      <p:pic>
        <p:nvPicPr>
          <p:cNvPr id="3074" name="Picture 2" descr="C:\Users\Sarah\Desktop\專案區\website\網站原始圖片\公司Logo-1(去背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4824536" cy="11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GBR(</a:t>
            </a:r>
            <a:r>
              <a:rPr lang="zh-TW" altLang="en-US" dirty="0" smtClean="0"/>
              <a:t>拔除臼齒後回填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2050" name="Picture 2" descr="C:\Users\Sarah\Desktop\KIM\骨粉\TBG病例\103.07.29呂寶綿\呂寶綿0480925_0980223_162843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68" y="1471067"/>
            <a:ext cx="2019600" cy="3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rah\Desktop\KIM\骨粉\TBG病例\103.07.29呂寶綿\46_2014_07_29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127" y="1556792"/>
            <a:ext cx="1552575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rah\Desktop\KIM\骨粉\TBG病例\103.07.29呂寶綿\46_2014_07_29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669" y="1550516"/>
            <a:ext cx="1552575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rah\Desktop\KIM\骨粉\TBG病例\103.07.29呂寶綿\46_2014_07_29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437" y="1550516"/>
            <a:ext cx="1552575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rah\Desktop\KIM\骨粉\TBG病例\103.07.29呂寶綿\呂寶綿0480925_1030730_1139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127" y="3284984"/>
            <a:ext cx="1658178" cy="12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arah\Desktop\KIM\骨粉\TBG病例\103.07.29呂寶綿\呂寶綿0480925_1030730_1139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855" y="3284984"/>
            <a:ext cx="1533389" cy="1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arah\Desktop\KIM\骨粉\TBG病例\103.07.29呂寶綿\呂寶綿0480925_1030801_0946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539" y="3284984"/>
            <a:ext cx="1527473" cy="1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75909" y="458506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呂</a:t>
            </a:r>
            <a:r>
              <a:rPr lang="en-US" altLang="zh-TW" dirty="0" smtClean="0"/>
              <a:t>XX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96004" y="275007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20140729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947547" y="275007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20140729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854314" y="275007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20140808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866865" y="454715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20140808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947546" y="454715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20140729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3048806" y="454715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20140729</a:t>
            </a:r>
          </a:p>
        </p:txBody>
      </p:sp>
      <p:sp>
        <p:nvSpPr>
          <p:cNvPr id="18" name="橢圓 17"/>
          <p:cNvSpPr/>
          <p:nvPr/>
        </p:nvSpPr>
        <p:spPr>
          <a:xfrm>
            <a:off x="954016" y="2679207"/>
            <a:ext cx="1009153" cy="2698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948264" y="64533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羅大維醫師提供</a:t>
            </a:r>
          </a:p>
        </p:txBody>
      </p:sp>
    </p:spTree>
    <p:extLst>
      <p:ext uri="{BB962C8B-B14F-4D97-AF65-F5344CB8AC3E}">
        <p14:creationId xmlns:p14="http://schemas.microsoft.com/office/powerpoint/2010/main" val="24137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GBR(</a:t>
            </a:r>
            <a:r>
              <a:rPr lang="zh-TW" altLang="en-US" dirty="0" smtClean="0"/>
              <a:t>拔除根管殘根，清除後回填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pic>
        <p:nvPicPr>
          <p:cNvPr id="1026" name="Picture 2" descr="C:\Users\Sarah\Desktop\KIM\骨粉\TBG病例\103.02.05楊榮娊\楊榮娊0231124_1030204_121626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019600" cy="3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rah\Desktop\KIM\骨粉\TBG病例\103.02.05楊榮娊\(121314)2014_04_14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4146"/>
            <a:ext cx="1875988" cy="12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rah\Desktop\KIM\骨粉\TBG病例\103.02.05楊榮娊\(121314)2014_04_14_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5409"/>
            <a:ext cx="1800200" cy="12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rah\Desktop\KIM\骨粉\TBG病例\103.02.05楊榮娊\(121314)2014_04_14_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217" y="1622434"/>
            <a:ext cx="1800200" cy="12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033968" y="291831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20140414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148064" y="291831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20140414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124491" y="285711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20140609</a:t>
            </a:r>
            <a:endParaRPr lang="zh-TW" altLang="en-US" dirty="0"/>
          </a:p>
        </p:txBody>
      </p:sp>
      <p:pic>
        <p:nvPicPr>
          <p:cNvPr id="1030" name="Picture 6" descr="C:\Users\Sarah\Desktop\KIM\骨粉\TBG病例\103.02.05楊榮娊\楊榮娊0231124_1030414_1132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7" y="3287651"/>
            <a:ext cx="1748178" cy="13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rah\Desktop\KIM\骨粉\TBG病例\103.02.05楊榮娊\楊榮娊0231124_1030414_1117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17" y="3226451"/>
            <a:ext cx="1829779" cy="13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70" y="3287652"/>
            <a:ext cx="1913118" cy="131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3015403" y="459878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20140414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061210" y="459878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20140414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124491" y="4577209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20140609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38762" y="457720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楊</a:t>
            </a:r>
            <a:r>
              <a:rPr lang="en-US" altLang="zh-TW" dirty="0" smtClean="0"/>
              <a:t>XX</a:t>
            </a:r>
            <a:endParaRPr lang="zh-TW" altLang="en-US" dirty="0"/>
          </a:p>
        </p:txBody>
      </p:sp>
      <p:sp>
        <p:nvSpPr>
          <p:cNvPr id="18" name="橢圓 17"/>
          <p:cNvSpPr/>
          <p:nvPr/>
        </p:nvSpPr>
        <p:spPr>
          <a:xfrm>
            <a:off x="927882" y="2783390"/>
            <a:ext cx="1009153" cy="2698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948264" y="64533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羅大維醫師提供</a:t>
            </a:r>
          </a:p>
        </p:txBody>
      </p:sp>
    </p:spTree>
    <p:extLst>
      <p:ext uri="{BB962C8B-B14F-4D97-AF65-F5344CB8AC3E}">
        <p14:creationId xmlns:p14="http://schemas.microsoft.com/office/powerpoint/2010/main" val="149178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GBR(</a:t>
            </a:r>
            <a:r>
              <a:rPr lang="zh-TW" altLang="en-US" dirty="0" smtClean="0"/>
              <a:t>拔除智齒補前牙缺損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 descr="C:\Users\Sarah\Desktop\KIM\骨粉\TBG病例\102.12.30王美娟\(11)2014_04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570760"/>
            <a:ext cx="1269664" cy="10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rah\Desktop\KIM\骨粉\TBG病例\102.12.30王美娟\王美娟0480402_1021128_103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17692"/>
            <a:ext cx="2018308" cy="311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rah\Desktop\KIM\骨粉\TBG病例\102.12.30王美娟\2014_03_2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873" y="1555419"/>
            <a:ext cx="1363747" cy="10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827444" y="255561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20140210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380312" y="254428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20140410</a:t>
            </a:r>
          </a:p>
        </p:txBody>
      </p:sp>
      <p:pic>
        <p:nvPicPr>
          <p:cNvPr id="1030" name="Picture 6" descr="C:\Users\Sarah\Desktop\KIM\骨粉\TBG病例\102.12.30王美娟\2013_12_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517692"/>
            <a:ext cx="1363747" cy="10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rah\Desktop\KIM\骨粉\TBG病例\102.12.30王美娟\2014_01_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138" y="1521685"/>
            <a:ext cx="1378525" cy="10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093419" y="462999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王</a:t>
            </a:r>
            <a:r>
              <a:rPr lang="en-US" altLang="zh-TW" dirty="0"/>
              <a:t>X</a:t>
            </a:r>
            <a:r>
              <a:rPr lang="en-US" altLang="zh-TW" dirty="0" smtClean="0"/>
              <a:t>X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315276" y="254685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20140210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2699792" y="255561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20140210</a:t>
            </a:r>
          </a:p>
        </p:txBody>
      </p:sp>
      <p:pic>
        <p:nvPicPr>
          <p:cNvPr id="4098" name="Picture 2" descr="C:\Users\Sarah\Desktop\KIM\骨粉\TBG病例\102.12.30王美娟\王美娟0480402_1030406_1721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531" y="3073841"/>
            <a:ext cx="2053085" cy="15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rah\Desktop\KIM\骨粉\TBG病例\102.12.30王美娟\王美娟0480402_1030327_1018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887" y="3082053"/>
            <a:ext cx="2062177" cy="154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3503129" y="461365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20140210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6415247" y="461365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20140410</a:t>
            </a:r>
          </a:p>
        </p:txBody>
      </p:sp>
      <p:sp>
        <p:nvSpPr>
          <p:cNvPr id="7" name="橢圓 6"/>
          <p:cNvSpPr/>
          <p:nvPr/>
        </p:nvSpPr>
        <p:spPr>
          <a:xfrm>
            <a:off x="922539" y="2409352"/>
            <a:ext cx="1009153" cy="2698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948264" y="64533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羅大維醫師提供</a:t>
            </a:r>
          </a:p>
        </p:txBody>
      </p:sp>
    </p:spTree>
    <p:extLst>
      <p:ext uri="{BB962C8B-B14F-4D97-AF65-F5344CB8AC3E}">
        <p14:creationId xmlns:p14="http://schemas.microsoft.com/office/powerpoint/2010/main" val="11711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GBR(</a:t>
            </a:r>
            <a:r>
              <a:rPr lang="zh-TW" altLang="en-US" dirty="0" smtClean="0"/>
              <a:t>拔除殘根回填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2050" name="Picture 2" descr="C:\Users\Sarah\Desktop\KIM\骨粉\TBG病例\103.01.02楊凱勝\楊凱勝0721206_1010301_201821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83" y="1503754"/>
            <a:ext cx="2019600" cy="3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rah\Desktop\KIM\骨粉\TBG病例\103.01.02楊凱勝\2014_01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606331"/>
            <a:ext cx="1584175" cy="1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rah\Desktop\KIM\骨粉\TBG病例\103.01.02楊凱勝\楊凱勝0721206_1030102_194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6886" y="3129691"/>
            <a:ext cx="2075972" cy="14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50829" y="463074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楊</a:t>
            </a:r>
            <a:r>
              <a:rPr lang="en-US" altLang="zh-TW" dirty="0" smtClean="0"/>
              <a:t>XX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003477" y="276328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20140210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88024" y="276328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20140210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660232" y="280386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20140314</a:t>
            </a:r>
          </a:p>
        </p:txBody>
      </p:sp>
      <p:pic>
        <p:nvPicPr>
          <p:cNvPr id="1026" name="Picture 2" descr="C:\Users\Sarah\Desktop\KIM\骨粉\TBG病例\103.01.02楊凱勝\楊凱勝0721206_1030318_1951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690" y="3173199"/>
            <a:ext cx="1926075" cy="144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851920" y="463074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20140210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084168" y="463074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20140314</a:t>
            </a:r>
          </a:p>
        </p:txBody>
      </p:sp>
      <p:pic>
        <p:nvPicPr>
          <p:cNvPr id="5122" name="Picture 2" descr="C:\Users\Sarah\Desktop\KIM\骨粉\TBG病例\103.01.02楊凱勝\2014_01_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02645"/>
            <a:ext cx="1603862" cy="11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rah\Desktop\KIM\骨粉\TBG病例\103.01.02楊凱勝\201403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76" y="1606332"/>
            <a:ext cx="1656516" cy="11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橢圓 16"/>
          <p:cNvSpPr/>
          <p:nvPr/>
        </p:nvSpPr>
        <p:spPr>
          <a:xfrm>
            <a:off x="922539" y="2409352"/>
            <a:ext cx="1009153" cy="2698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948264" y="64533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羅大維醫師提供</a:t>
            </a:r>
          </a:p>
        </p:txBody>
      </p:sp>
    </p:spTree>
    <p:extLst>
      <p:ext uri="{BB962C8B-B14F-4D97-AF65-F5344CB8AC3E}">
        <p14:creationId xmlns:p14="http://schemas.microsoft.com/office/powerpoint/2010/main" val="35115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GBR(</a:t>
            </a:r>
            <a:r>
              <a:rPr lang="zh-TW" altLang="en-US" dirty="0" smtClean="0"/>
              <a:t>去除牙冠，拔除牙根回填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2050" name="Picture 2" descr="C:\Users\Sarah\Desktop\KIM\骨粉\TBG病例\103.01.11施炳光\施炳光0550506_0990921_194058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73" y="1511787"/>
            <a:ext cx="2019600" cy="3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rah\Desktop\KIM\骨粉\TBG病例\103.01.11施炳光\2014_01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713" y="1792288"/>
            <a:ext cx="1552575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rah\Desktop\KIM\骨粉\TBG病例\103.01.11施炳光\2014_01_10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8069" y="1766888"/>
            <a:ext cx="1552575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rah\Desktop\KIM\骨粉\TBG病例\103.01.11施炳光\2014_01_11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693" y="1766888"/>
            <a:ext cx="1552575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rah\Desktop\KIM\骨粉\TBG病例\103.01.11施炳光\15BD20140111_2a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970" y="1783557"/>
            <a:ext cx="1529502" cy="11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arah\Desktop\KIM\骨粉\TBG病例\103.01.11施炳光\施炳光0550506_1030111_1855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4895" y="3352710"/>
            <a:ext cx="1733584" cy="13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arah\Desktop\KIM\骨粉\TBG病例\103.01.11施炳光\施炳光0550506_1030311_192336 拷貝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889" y="3359556"/>
            <a:ext cx="1749625" cy="13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87294" y="462578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施</a:t>
            </a:r>
            <a:r>
              <a:rPr lang="en-US" altLang="zh-TW" dirty="0" smtClean="0"/>
              <a:t>XX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41590" y="296364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20140111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333946" y="29591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20140111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867694" y="296364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20140111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495311" y="296364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20140311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251277" y="467790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20140111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553291" y="467790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20140311</a:t>
            </a:r>
          </a:p>
        </p:txBody>
      </p:sp>
      <p:sp>
        <p:nvSpPr>
          <p:cNvPr id="18" name="橢圓 17"/>
          <p:cNvSpPr/>
          <p:nvPr/>
        </p:nvSpPr>
        <p:spPr>
          <a:xfrm>
            <a:off x="1017300" y="2652028"/>
            <a:ext cx="1009153" cy="2698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948264" y="64533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羅大維醫師提供</a:t>
            </a:r>
          </a:p>
        </p:txBody>
      </p:sp>
    </p:spTree>
    <p:extLst>
      <p:ext uri="{BB962C8B-B14F-4D97-AF65-F5344CB8AC3E}">
        <p14:creationId xmlns:p14="http://schemas.microsoft.com/office/powerpoint/2010/main" val="4198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GBR(</a:t>
            </a:r>
            <a:r>
              <a:rPr lang="zh-TW" altLang="en-US" dirty="0" smtClean="0"/>
              <a:t>拔臼齒去除補綴物回來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3075" name="Picture 3" descr="C:\Users\Sarah\Desktop\KIM\骨粉\TBG病例\103.02.09張安娜\張安娜0650505_1030104_164904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57" y="1468718"/>
            <a:ext cx="2019600" cy="3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rah\Desktop\KIM\骨粉\TBG病例\103.02.09張安娜\2014_02_09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07" y="1468718"/>
            <a:ext cx="1552575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rah\Desktop\KIM\骨粉\TBG病例\103.02.09張安娜\2014_02_09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341" y="1462368"/>
            <a:ext cx="1552575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rah\Desktop\KIM\骨粉\TBG病例\103.02.09張安娜\2014_02_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600" y="1468718"/>
            <a:ext cx="1552575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arah\Desktop\KIM\骨粉\TBG病例\103.02.09張安娜\張安娜0650505_1030209_1156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093" y="3356992"/>
            <a:ext cx="1619419" cy="121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arah\Desktop\KIM\骨粉\TBG病例\103.02.09張安娜\張安娜0650505_1030404_1715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1658638" cy="12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03684" y="266191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20140209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220218" y="265458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20140209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173477" y="265458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20140323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851920" y="460097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20140209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115476" y="463849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20140323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9778" y="460097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張</a:t>
            </a:r>
            <a:r>
              <a:rPr lang="en-US" altLang="zh-TW" dirty="0" smtClean="0"/>
              <a:t>XX</a:t>
            </a:r>
            <a:endParaRPr lang="zh-TW" altLang="en-US" dirty="0"/>
          </a:p>
        </p:txBody>
      </p:sp>
      <p:sp>
        <p:nvSpPr>
          <p:cNvPr id="17" name="橢圓 16"/>
          <p:cNvSpPr/>
          <p:nvPr/>
        </p:nvSpPr>
        <p:spPr>
          <a:xfrm>
            <a:off x="958480" y="2711652"/>
            <a:ext cx="1009153" cy="2698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948264" y="64533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羅大維醫師提供</a:t>
            </a:r>
          </a:p>
        </p:txBody>
      </p:sp>
    </p:spTree>
    <p:extLst>
      <p:ext uri="{BB962C8B-B14F-4D97-AF65-F5344CB8AC3E}">
        <p14:creationId xmlns:p14="http://schemas.microsoft.com/office/powerpoint/2010/main" val="3896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GBR(</a:t>
            </a:r>
            <a:r>
              <a:rPr lang="zh-TW" altLang="en-US" dirty="0" smtClean="0"/>
              <a:t>拔除臼齒，治療牙周後回填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098" name="Picture 2" descr="C:\Users\Sarah\Desktop\KIM\骨粉\TBG病例\103.02.17張肇康\張肇康0500925_1010925_093121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53" y="1466370"/>
            <a:ext cx="2019600" cy="3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rah\Desktop\KIM\骨粉\TBG病例\103.02.17張肇康\2014_02_17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226" y="1605110"/>
            <a:ext cx="1552575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rah\Desktop\KIM\骨粉\TBG病例\103.02.17張肇康\2014_02_17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660" y="1605110"/>
            <a:ext cx="1552575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rah\Desktop\KIM\骨粉\TBG病例\103.02.17張肇康\2014_03_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601166"/>
            <a:ext cx="1552575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arah\Desktop\KIM\骨粉\TBG病例\103.02.17張肇康\張肇康0500925_1030217_1131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201" y="3235540"/>
            <a:ext cx="1793106" cy="13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arah\Desktop\KIM\骨粉\TBG病例\103.02.17張肇康\張肇康0500925_1030401_1837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517" y="3217189"/>
            <a:ext cx="1799382" cy="134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85174" y="456672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張</a:t>
            </a:r>
            <a:r>
              <a:rPr lang="en-US" altLang="zh-TW" dirty="0" smtClean="0"/>
              <a:t>XX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13103" y="283870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20140224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719896" y="283870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20140224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660085" y="283870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20140318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523188" y="464384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20140224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827444" y="465313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20140318</a:t>
            </a:r>
          </a:p>
        </p:txBody>
      </p:sp>
      <p:sp>
        <p:nvSpPr>
          <p:cNvPr id="16" name="橢圓 15"/>
          <p:cNvSpPr/>
          <p:nvPr/>
        </p:nvSpPr>
        <p:spPr>
          <a:xfrm>
            <a:off x="1051127" y="2952277"/>
            <a:ext cx="1009153" cy="2698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48264" y="64533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羅大維醫師提供</a:t>
            </a:r>
          </a:p>
        </p:txBody>
      </p:sp>
    </p:spTree>
    <p:extLst>
      <p:ext uri="{BB962C8B-B14F-4D97-AF65-F5344CB8AC3E}">
        <p14:creationId xmlns:p14="http://schemas.microsoft.com/office/powerpoint/2010/main" val="31415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GBR+</a:t>
            </a:r>
            <a:r>
              <a:rPr lang="zh-TW" altLang="en-US" dirty="0" smtClean="0"/>
              <a:t>植牙</a:t>
            </a:r>
            <a:endParaRPr lang="zh-TW" altLang="en-US" dirty="0"/>
          </a:p>
        </p:txBody>
      </p:sp>
      <p:pic>
        <p:nvPicPr>
          <p:cNvPr id="5122" name="Picture 2" descr="C:\Users\Sarah\Desktop\KIM\骨粉\TBG病例\103.04.05王鳳鴻\王鳳鴻0471211_1030209_142739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61" y="1493891"/>
            <a:ext cx="2019600" cy="3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rah\Desktop\KIM\骨粉\TBG病例\103.04.05王鳳鴻\3536_2014_04_0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413" y="1778000"/>
            <a:ext cx="1552575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rah\Desktop\KIM\骨粉\TBG病例\103.04.05王鳳鴻\353637_2014_04_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788" y="1777999"/>
            <a:ext cx="1552575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arah\Desktop\KIM\骨粉\TBG病例\103.04.05王鳳鴻\353637_2014_06_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1" y="1778000"/>
            <a:ext cx="1535564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arah\Desktop\KIM\骨粉\TBG病例\103.04.05王鳳鴻\王鳳鴻0471211_1030404_1113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413" y="3437497"/>
            <a:ext cx="1552575" cy="11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arah\Desktop\KIM\骨粉\TBG病例\103.04.05王鳳鴻\王鳳鴻0471211_1030609_1609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701" y="3437497"/>
            <a:ext cx="1554074" cy="11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arah\Desktop\KIM\骨粉\TBG病例\103.04.05王鳳鴻\王鳳鴻0471211_1030609_1610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173" y="3437497"/>
            <a:ext cx="1574671" cy="11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70763" y="460192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王</a:t>
            </a:r>
            <a:r>
              <a:rPr lang="en-US" altLang="zh-TW" dirty="0" smtClean="0"/>
              <a:t>XX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75856" y="297021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20140404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156290" y="293485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20140416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195596" y="297021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20140609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3874" y="462138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20140404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292080" y="460789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20140609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7236296" y="460789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20140609</a:t>
            </a:r>
          </a:p>
        </p:txBody>
      </p:sp>
      <p:sp>
        <p:nvSpPr>
          <p:cNvPr id="18" name="橢圓 17"/>
          <p:cNvSpPr/>
          <p:nvPr/>
        </p:nvSpPr>
        <p:spPr>
          <a:xfrm>
            <a:off x="993977" y="2580802"/>
            <a:ext cx="1009153" cy="2698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948264" y="64533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羅大維醫師提供</a:t>
            </a:r>
          </a:p>
        </p:txBody>
      </p:sp>
    </p:spTree>
    <p:extLst>
      <p:ext uri="{BB962C8B-B14F-4D97-AF65-F5344CB8AC3E}">
        <p14:creationId xmlns:p14="http://schemas.microsoft.com/office/powerpoint/2010/main" val="28858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GBR(</a:t>
            </a:r>
            <a:r>
              <a:rPr lang="zh-TW" altLang="en-US" dirty="0" smtClean="0"/>
              <a:t>拔除殘根，治療牙周後回填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146" name="Picture 2" descr="C:\Users\Sarah\Desktop\KIM\骨粉\TBG病例\103.04.06廖曾桂美\廖曾桂美0221027_0970714_154156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534517"/>
            <a:ext cx="2019600" cy="3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rah\Desktop\KIM\骨粉\TBG病例\103.04.06廖曾桂美\41_2014_04_0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031" y="1534517"/>
            <a:ext cx="1562938" cy="134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rah\Desktop\KIM\骨粉\TBG病例\103.04.06廖曾桂美\4445_2014_04_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867" y="1542472"/>
            <a:ext cx="1708550" cy="134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arah\Desktop\KIM\骨粉\TBG病例\103.04.06廖曾桂美\41_2014_04_06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099" y="1534517"/>
            <a:ext cx="1670101" cy="134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arah\Desktop\KIM\骨粉\TBG病例\103.04.06廖曾桂美\廖曾桂美0221027_1030406_0945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030" y="3483524"/>
            <a:ext cx="1562938" cy="11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Sarah\Desktop\KIM\骨粉\TBG病例\103.04.06廖曾桂美\廖曾桂美0221027_1030406_1044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098" y="3519627"/>
            <a:ext cx="1670101" cy="11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Sarah\Desktop\KIM\骨粉\TBG病例\103.04.06廖曾桂美\廖曾桂美0221027_1030610_0942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868" y="3519627"/>
            <a:ext cx="1708550" cy="11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987824" y="290685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20140406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891340" y="292245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20140406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76256" y="290685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20140625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23345" y="4648517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廖</a:t>
            </a:r>
            <a:r>
              <a:rPr lang="en-US" altLang="zh-TW" dirty="0" smtClean="0"/>
              <a:t>XXX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987824" y="464851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20140406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976738" y="464851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20140406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876256" y="464851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20140625</a:t>
            </a:r>
          </a:p>
        </p:txBody>
      </p:sp>
      <p:sp>
        <p:nvSpPr>
          <p:cNvPr id="19" name="橢圓 18"/>
          <p:cNvSpPr/>
          <p:nvPr/>
        </p:nvSpPr>
        <p:spPr>
          <a:xfrm>
            <a:off x="1022188" y="2906851"/>
            <a:ext cx="1009153" cy="2698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948264" y="64533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羅大維醫師提供</a:t>
            </a:r>
          </a:p>
        </p:txBody>
      </p:sp>
    </p:spTree>
    <p:extLst>
      <p:ext uri="{BB962C8B-B14F-4D97-AF65-F5344CB8AC3E}">
        <p14:creationId xmlns:p14="http://schemas.microsoft.com/office/powerpoint/2010/main" val="30600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GBR(</a:t>
            </a:r>
            <a:r>
              <a:rPr lang="zh-TW" altLang="en-US" dirty="0" smtClean="0"/>
              <a:t>拔除智齒後回填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 descr="C:\Users\Sarah\Desktop\KIM\骨粉\TBG病例\103.07.28董麗玲\4547_2014_07_2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115" y="1491028"/>
            <a:ext cx="1552575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rah\Desktop\KIM\骨粉\TBG病例\103.07.28董麗玲\4547_2014_07_28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478" y="1484728"/>
            <a:ext cx="1552575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rah\Desktop\KIM\骨粉\TBG病例\103.07.28董麗玲\4547_2014_07_2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051" y="1484728"/>
            <a:ext cx="1552575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rah\Desktop\KIM\骨粉\TBG病例\103.07.28董麗玲\董麗玲0510725_0910115_173000_全口.jpg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25" y="1484728"/>
            <a:ext cx="2019600" cy="3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arah\Desktop\KIM\骨粉\TBG病例\103.07.28董麗玲\董麗玲0510725_1030728_1057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114" y="3503502"/>
            <a:ext cx="1552575" cy="107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arah\Desktop\KIM\骨粉\TBG病例\103.07.28董麗玲\董麗玲0510725_1030728_1119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478" y="3521012"/>
            <a:ext cx="1552575" cy="107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arah\Desktop\KIM\骨粉\TBG病例\103.07.28董麗玲\董麗玲0510725_1030807_1623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051" y="3503501"/>
            <a:ext cx="1552575" cy="10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599" y="464048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董</a:t>
            </a:r>
            <a:r>
              <a:rPr lang="en-US" altLang="zh-TW" dirty="0" smtClean="0"/>
              <a:t>XX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192993" y="279984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20140728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245355" y="279984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20140728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301928" y="279984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20140930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132370" y="464001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20140728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184732" y="464048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20140728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301928" y="464048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20140930</a:t>
            </a:r>
            <a:endParaRPr lang="zh-TW" altLang="en-US" dirty="0"/>
          </a:p>
        </p:txBody>
      </p:sp>
      <p:sp>
        <p:nvSpPr>
          <p:cNvPr id="19" name="橢圓 18"/>
          <p:cNvSpPr/>
          <p:nvPr/>
        </p:nvSpPr>
        <p:spPr>
          <a:xfrm>
            <a:off x="971599" y="3169178"/>
            <a:ext cx="766557" cy="2698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948264" y="64533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羅大維醫師提供</a:t>
            </a:r>
          </a:p>
        </p:txBody>
      </p:sp>
    </p:spTree>
    <p:extLst>
      <p:ext uri="{BB962C8B-B14F-4D97-AF65-F5344CB8AC3E}">
        <p14:creationId xmlns:p14="http://schemas.microsoft.com/office/powerpoint/2010/main" val="13272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1163</TotalTime>
  <Words>212</Words>
  <Application>Microsoft Office PowerPoint</Application>
  <PresentationFormat>如螢幕大小 (4:3)</PresentationFormat>
  <Paragraphs>91</Paragraphs>
  <Slides>11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匯合</vt:lpstr>
      <vt:lpstr>自體牙骨粉機</vt:lpstr>
      <vt:lpstr>GBR(拔除智齒補前牙缺損)</vt:lpstr>
      <vt:lpstr>GBR(拔除殘根回填)</vt:lpstr>
      <vt:lpstr>GBR(去除牙冠，拔除牙根回填)</vt:lpstr>
      <vt:lpstr>GBR(拔臼齒去除補綴物回來)</vt:lpstr>
      <vt:lpstr>GBR(拔除臼齒，治療牙周後回填)</vt:lpstr>
      <vt:lpstr>GBR+植牙</vt:lpstr>
      <vt:lpstr>GBR(拔除殘根，治療牙周後回填)</vt:lpstr>
      <vt:lpstr>GBR(拔除智齒後回填)</vt:lpstr>
      <vt:lpstr>GBR(拔除臼齒後回填)</vt:lpstr>
      <vt:lpstr>GBR(拔除根管殘根，清除後回填)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Sarah</dc:creator>
  <cp:lastModifiedBy>Sarah</cp:lastModifiedBy>
  <cp:revision>49</cp:revision>
  <dcterms:created xsi:type="dcterms:W3CDTF">2015-05-25T06:06:34Z</dcterms:created>
  <dcterms:modified xsi:type="dcterms:W3CDTF">2015-07-09T03:01:40Z</dcterms:modified>
</cp:coreProperties>
</file>